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85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6" name="Picture 5" descr="A santa claus and cars in a circle&#10;&#10;Description automatically generated">
            <a:extLst>
              <a:ext uri="{FF2B5EF4-FFF2-40B4-BE49-F238E27FC236}">
                <a16:creationId xmlns:a16="http://schemas.microsoft.com/office/drawing/2014/main" id="{5D2F435F-6570-12A1-696C-110CBA1A9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3" y="3901281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balls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balls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balls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balls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balls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balls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-ball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balls, “red” ball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balls, “red” ball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balls, “red” ball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balls, “red” ball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balls, “red” ball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8432101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101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-100584" y="5498805"/>
                <a:ext cx="12390120" cy="563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balls, “red” ball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584" y="5498805"/>
                <a:ext cx="12390120" cy="563744"/>
              </a:xfrm>
              <a:prstGeom prst="rect">
                <a:avLst/>
              </a:prstGeom>
              <a:blipFill>
                <a:blip r:embed="rId5"/>
                <a:stretch>
                  <a:fillRect t="-2151" b="-3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1472421" y="5517855"/>
            <a:ext cx="676717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972978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78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128" r="-2564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balls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balls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Widescreen</PresentationFormat>
  <Paragraphs>102</Paragraphs>
  <Slides>32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balls paradox</vt:lpstr>
      <vt:lpstr>8 balls paradox</vt:lpstr>
      <vt:lpstr>8 balls paradox</vt:lpstr>
      <vt:lpstr>8 balls paradox</vt:lpstr>
      <vt:lpstr>8 balls paradox</vt:lpstr>
      <vt:lpstr>8 balls paradox</vt:lpstr>
      <vt:lpstr> 2^n n-ball paradox</vt:lpstr>
      <vt:lpstr>4 circles paradox</vt:lpstr>
      <vt:lpstr>4 circles paradox</vt:lpstr>
      <vt:lpstr>8 balls paradox</vt:lpstr>
      <vt:lpstr>8 balls paradox</vt:lpstr>
      <vt:lpstr>Statistics</vt:lpstr>
      <vt:lpstr>Over Interpretation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67</cp:revision>
  <dcterms:created xsi:type="dcterms:W3CDTF">2023-12-08T10:03:41Z</dcterms:created>
  <dcterms:modified xsi:type="dcterms:W3CDTF">2023-12-13T12:23:39Z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